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8C6-26A3-4F88-A464-C7098518D31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9842-999C-457A-B39D-BE2DF946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3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8C6-26A3-4F88-A464-C7098518D31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9842-999C-457A-B39D-BE2DF946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44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8C6-26A3-4F88-A464-C7098518D31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9842-999C-457A-B39D-BE2DF946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6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8C6-26A3-4F88-A464-C7098518D31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9842-999C-457A-B39D-BE2DF946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1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8C6-26A3-4F88-A464-C7098518D31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9842-999C-457A-B39D-BE2DF946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6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8C6-26A3-4F88-A464-C7098518D31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9842-999C-457A-B39D-BE2DF946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4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8C6-26A3-4F88-A464-C7098518D31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9842-999C-457A-B39D-BE2DF946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7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8C6-26A3-4F88-A464-C7098518D31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9842-999C-457A-B39D-BE2DF946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5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8C6-26A3-4F88-A464-C7098518D31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9842-999C-457A-B39D-BE2DF946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9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8C6-26A3-4F88-A464-C7098518D31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9842-999C-457A-B39D-BE2DF946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0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8C6-26A3-4F88-A464-C7098518D31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9842-999C-457A-B39D-BE2DF946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298C6-26A3-4F88-A464-C7098518D31C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79842-999C-457A-B39D-BE2DF9467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92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Determine the zeros for the function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−19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+30, </m:t>
                      </m:r>
                      <m:r>
                        <a:rPr lang="en-US" b="0" i="1" smtClean="0">
                          <a:latin typeface="Cambria Math"/>
                        </a:rPr>
                        <m:t>𝑎𝑛𝑑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+5 </m:t>
                      </m:r>
                      <m:r>
                        <a:rPr lang="en-US" b="0" i="1" smtClean="0">
                          <a:latin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𝑧𝑒𝑟𝑜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665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 and Difference of Cubes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2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Write these Down!!</a:t>
                </a:r>
              </a:p>
              <a:p>
                <a:r>
                  <a:rPr lang="en-US" dirty="0" smtClean="0"/>
                  <a:t>Never Lose this page of paper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=(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)(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𝑎𝑏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879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48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27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+64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260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216−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338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7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118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Warm-Up</vt:lpstr>
      <vt:lpstr>Sum and Difference of Cubes</vt:lpstr>
      <vt:lpstr>Notes</vt:lpstr>
      <vt:lpstr>Example 1</vt:lpstr>
      <vt:lpstr>Example 2</vt:lpstr>
      <vt:lpstr>Example 3</vt:lpstr>
      <vt:lpstr>Worksheet</vt:lpstr>
    </vt:vector>
  </TitlesOfParts>
  <Company>Dorchester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Windows User</dc:creator>
  <cp:lastModifiedBy>Windows User</cp:lastModifiedBy>
  <cp:revision>2</cp:revision>
  <dcterms:created xsi:type="dcterms:W3CDTF">2015-05-07T11:35:18Z</dcterms:created>
  <dcterms:modified xsi:type="dcterms:W3CDTF">2015-05-07T17:37:28Z</dcterms:modified>
</cp:coreProperties>
</file>