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6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6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6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2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4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8288-CE48-4C07-ABA2-C672A54D264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4F59-8DD2-40BB-894D-3ABCA03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0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are all the roots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0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236206">
            <a:off x="-398757" y="2741261"/>
            <a:ext cx="9980892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lgerian" panose="04020705040A02060702" pitchFamily="82" charset="0"/>
              </a:rPr>
              <a:t>Let’s finish the review!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 Review!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</a:t>
            </a:r>
          </a:p>
          <a:p>
            <a:endParaRPr lang="en-US" dirty="0"/>
          </a:p>
          <a:p>
            <a:r>
              <a:rPr lang="en-US" dirty="0" smtClean="0"/>
              <a:t>Factor</a:t>
            </a:r>
          </a:p>
          <a:p>
            <a:endParaRPr lang="en-US" dirty="0"/>
          </a:p>
          <a:p>
            <a:r>
              <a:rPr lang="en-US" dirty="0" smtClean="0"/>
              <a:t>Zero</a:t>
            </a:r>
          </a:p>
          <a:p>
            <a:endParaRPr lang="en-US" dirty="0"/>
          </a:p>
          <a:p>
            <a:r>
              <a:rPr lang="en-US" dirty="0" smtClean="0"/>
              <a:t>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Factoring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6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“Graphing” a.k.a. marking intercepts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(2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1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degree of the polynomial given the following roots…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2+4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3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degree of the polynomial with roots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2, 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1+6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1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new thing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Factoring by grouping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9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8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191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Warm-Up!</vt:lpstr>
      <vt:lpstr>Root Review!</vt:lpstr>
      <vt:lpstr>Review</vt:lpstr>
      <vt:lpstr>Review</vt:lpstr>
      <vt:lpstr>Review</vt:lpstr>
      <vt:lpstr>Review</vt:lpstr>
      <vt:lpstr>Warm-Up!</vt:lpstr>
      <vt:lpstr>Only new thing</vt:lpstr>
      <vt:lpstr>Practice</vt:lpstr>
      <vt:lpstr>Let’s finish the review!</vt:lpstr>
    </vt:vector>
  </TitlesOfParts>
  <Company>Dorchester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Warm-Up!</dc:title>
  <dc:creator>Windows User</dc:creator>
  <cp:lastModifiedBy>Windows User</cp:lastModifiedBy>
  <cp:revision>6</cp:revision>
  <dcterms:created xsi:type="dcterms:W3CDTF">2015-05-18T10:58:13Z</dcterms:created>
  <dcterms:modified xsi:type="dcterms:W3CDTF">2015-05-20T13:12:25Z</dcterms:modified>
</cp:coreProperties>
</file>